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403" r:id="rId3"/>
    <p:sldId id="281" r:id="rId4"/>
    <p:sldId id="392" r:id="rId5"/>
    <p:sldId id="393" r:id="rId6"/>
    <p:sldId id="399" r:id="rId7"/>
    <p:sldId id="394" r:id="rId8"/>
    <p:sldId id="395" r:id="rId9"/>
    <p:sldId id="396" r:id="rId10"/>
    <p:sldId id="400" r:id="rId11"/>
    <p:sldId id="397" r:id="rId12"/>
    <p:sldId id="404" r:id="rId13"/>
    <p:sldId id="402" r:id="rId14"/>
    <p:sldId id="401" r:id="rId15"/>
  </p:sldIdLst>
  <p:sldSz cx="12192000" cy="6858000"/>
  <p:notesSz cx="9866313" cy="67357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56" userDrawn="1">
          <p15:clr>
            <a:srgbClr val="A4A3A4"/>
          </p15:clr>
        </p15:guide>
        <p15:guide id="2" pos="7310" userDrawn="1">
          <p15:clr>
            <a:srgbClr val="A4A3A4"/>
          </p15:clr>
        </p15:guide>
        <p15:guide id="3" pos="37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859" autoAdjust="0"/>
    <p:restoredTop sz="94660"/>
  </p:normalViewPr>
  <p:slideViewPr>
    <p:cSldViewPr snapToGrid="0" showGuides="1">
      <p:cViewPr varScale="1">
        <p:scale>
          <a:sx n="66" d="100"/>
          <a:sy n="66" d="100"/>
        </p:scale>
        <p:origin x="90" y="186"/>
      </p:cViewPr>
      <p:guideLst>
        <p:guide orient="horz" pos="4156"/>
        <p:guide pos="7310"/>
        <p:guide pos="37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0" d="100"/>
          <a:sy n="90" d="100"/>
        </p:scale>
        <p:origin x="36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275403" cy="337958"/>
          </a:xfrm>
          <a:prstGeom prst="rect">
            <a:avLst/>
          </a:prstGeom>
        </p:spPr>
        <p:txBody>
          <a:bodyPr vert="horz" lIns="91029" tIns="45514" rIns="91029" bIns="4551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588628" y="0"/>
            <a:ext cx="4275403" cy="337958"/>
          </a:xfrm>
          <a:prstGeom prst="rect">
            <a:avLst/>
          </a:prstGeom>
        </p:spPr>
        <p:txBody>
          <a:bodyPr vert="horz" lIns="91029" tIns="45514" rIns="91029" bIns="45514" rtlCol="0"/>
          <a:lstStyle>
            <a:lvl1pPr algn="r">
              <a:defRPr sz="1200"/>
            </a:lvl1pPr>
          </a:lstStyle>
          <a:p>
            <a:fld id="{50261120-82C2-4E22-8D11-873C459AB37E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6397806"/>
            <a:ext cx="4275403" cy="337957"/>
          </a:xfrm>
          <a:prstGeom prst="rect">
            <a:avLst/>
          </a:prstGeom>
        </p:spPr>
        <p:txBody>
          <a:bodyPr vert="horz" lIns="91029" tIns="45514" rIns="91029" bIns="4551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588628" y="6397806"/>
            <a:ext cx="4275403" cy="337957"/>
          </a:xfrm>
          <a:prstGeom prst="rect">
            <a:avLst/>
          </a:prstGeom>
        </p:spPr>
        <p:txBody>
          <a:bodyPr vert="horz" lIns="91029" tIns="45514" rIns="91029" bIns="45514" rtlCol="0" anchor="b"/>
          <a:lstStyle>
            <a:lvl1pPr algn="r">
              <a:defRPr sz="1200"/>
            </a:lvl1pPr>
          </a:lstStyle>
          <a:p>
            <a:fld id="{E2BEB9D3-F279-4594-99AA-38FBA68E29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91246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6328" cy="337922"/>
          </a:xfrm>
          <a:prstGeom prst="rect">
            <a:avLst/>
          </a:prstGeom>
        </p:spPr>
        <p:txBody>
          <a:bodyPr vert="horz" lIns="91029" tIns="45514" rIns="91029" bIns="4551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587673" y="0"/>
            <a:ext cx="4276328" cy="337922"/>
          </a:xfrm>
          <a:prstGeom prst="rect">
            <a:avLst/>
          </a:prstGeom>
        </p:spPr>
        <p:txBody>
          <a:bodyPr vert="horz" lIns="91029" tIns="45514" rIns="91029" bIns="45514" rtlCol="0"/>
          <a:lstStyle>
            <a:lvl1pPr algn="r">
              <a:defRPr sz="1200"/>
            </a:lvl1pPr>
          </a:lstStyle>
          <a:p>
            <a:fld id="{F6C09946-5A76-4745-8CCF-831BF17351C1}" type="datetimeFigureOut">
              <a:rPr lang="ko-KR" altLang="en-US" smtClean="0"/>
              <a:t>2019-03-18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913063" y="841375"/>
            <a:ext cx="4040187" cy="2273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29" tIns="45514" rIns="91029" bIns="4551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87558" y="3242106"/>
            <a:ext cx="7891200" cy="2651552"/>
          </a:xfrm>
          <a:prstGeom prst="rect">
            <a:avLst/>
          </a:prstGeom>
        </p:spPr>
        <p:txBody>
          <a:bodyPr vert="horz" lIns="91029" tIns="45514" rIns="91029" bIns="45514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397841"/>
            <a:ext cx="4276328" cy="337922"/>
          </a:xfrm>
          <a:prstGeom prst="rect">
            <a:avLst/>
          </a:prstGeom>
        </p:spPr>
        <p:txBody>
          <a:bodyPr vert="horz" lIns="91029" tIns="45514" rIns="91029" bIns="4551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587673" y="6397841"/>
            <a:ext cx="4276328" cy="337922"/>
          </a:xfrm>
          <a:prstGeom prst="rect">
            <a:avLst/>
          </a:prstGeom>
        </p:spPr>
        <p:txBody>
          <a:bodyPr vert="horz" lIns="91029" tIns="45514" rIns="91029" bIns="45514" rtlCol="0" anchor="b"/>
          <a:lstStyle>
            <a:lvl1pPr algn="r">
              <a:defRPr sz="1200"/>
            </a:lvl1pPr>
          </a:lstStyle>
          <a:p>
            <a:fld id="{AC2C97E4-5D47-4409-B066-FE60500941C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6945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39351"/>
            <a:ext cx="11300036" cy="38143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24549" y="84931"/>
            <a:ext cx="11029616" cy="290275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ko-KR" altLang="en-US" dirty="0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4" y="761957"/>
            <a:ext cx="5087075" cy="225271"/>
          </a:xfrm>
        </p:spPr>
        <p:txBody>
          <a:bodyPr anchor="ctr">
            <a:noAutofit/>
          </a:bodyPr>
          <a:lstStyle>
            <a:lvl1pPr marL="0" indent="0">
              <a:buNone/>
              <a:defRPr sz="105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1113436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709" y="761958"/>
            <a:ext cx="5087073" cy="232570"/>
          </a:xfrm>
        </p:spPr>
        <p:txBody>
          <a:bodyPr anchor="ctr">
            <a:noAutofit/>
          </a:bodyPr>
          <a:lstStyle>
            <a:lvl1pPr marL="0" indent="0">
              <a:buNone/>
              <a:defRPr sz="105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1113436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911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39351"/>
            <a:ext cx="11300036" cy="38143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24549" y="84931"/>
            <a:ext cx="11029616" cy="290275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ko-KR" altLang="en-US" dirty="0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4" y="826693"/>
            <a:ext cx="5087075" cy="225271"/>
          </a:xfrm>
        </p:spPr>
        <p:txBody>
          <a:bodyPr anchor="ctr">
            <a:noAutofit/>
          </a:bodyPr>
          <a:lstStyle>
            <a:lvl1pPr marL="0" indent="0">
              <a:buNone/>
              <a:defRPr sz="105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709" y="826694"/>
            <a:ext cx="5087073" cy="232570"/>
          </a:xfrm>
        </p:spPr>
        <p:txBody>
          <a:bodyPr anchor="ctr">
            <a:noAutofit/>
          </a:bodyPr>
          <a:lstStyle>
            <a:lvl1pPr marL="0" indent="0">
              <a:buNone/>
              <a:defRPr sz="105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2" name="직사각형 1"/>
          <p:cNvSpPr/>
          <p:nvPr userDrawn="1"/>
        </p:nvSpPr>
        <p:spPr>
          <a:xfrm>
            <a:off x="581194" y="1116701"/>
            <a:ext cx="5393100" cy="5486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 userDrawn="1"/>
        </p:nvSpPr>
        <p:spPr>
          <a:xfrm>
            <a:off x="6217709" y="1116701"/>
            <a:ext cx="5393100" cy="5486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2"/>
          <p:cNvSpPr>
            <a:spLocks noGrp="1"/>
          </p:cNvSpPr>
          <p:nvPr>
            <p:ph type="body" idx="10"/>
          </p:nvPr>
        </p:nvSpPr>
        <p:spPr>
          <a:xfrm>
            <a:off x="445982" y="577146"/>
            <a:ext cx="5087075" cy="225271"/>
          </a:xfrm>
        </p:spPr>
        <p:txBody>
          <a:bodyPr anchor="ctr">
            <a:noAutofit/>
          </a:bodyPr>
          <a:lstStyle>
            <a:lvl1pPr marL="0" indent="0">
              <a:buNone/>
              <a:defRPr sz="11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808219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39351"/>
            <a:ext cx="11300036" cy="38143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24549" y="84931"/>
            <a:ext cx="11029616" cy="290275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ko-KR" altLang="en-US" dirty="0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4" y="826693"/>
            <a:ext cx="5087075" cy="225271"/>
          </a:xfrm>
        </p:spPr>
        <p:txBody>
          <a:bodyPr anchor="ctr">
            <a:noAutofit/>
          </a:bodyPr>
          <a:lstStyle>
            <a:lvl1pPr marL="0" indent="0">
              <a:buNone/>
              <a:defRPr sz="105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0"/>
          </p:nvPr>
        </p:nvSpPr>
        <p:spPr>
          <a:xfrm>
            <a:off x="445982" y="577146"/>
            <a:ext cx="5087075" cy="225271"/>
          </a:xfrm>
        </p:spPr>
        <p:txBody>
          <a:bodyPr anchor="ctr">
            <a:noAutofit/>
          </a:bodyPr>
          <a:lstStyle>
            <a:lvl1pPr marL="0" indent="0">
              <a:buNone/>
              <a:defRPr sz="11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8257987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6" r:id="rId5"/>
    <p:sldLayoutId id="2147483657" r:id="rId6"/>
    <p:sldLayoutId id="2147483658" r:id="rId7"/>
    <p:sldLayoutId id="2147483655" r:id="rId8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1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smtClean="0"/>
              <a:t>남서울대학교 무선 인증클라이언트 다운로드 방법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smtClean="0"/>
              <a:t>2019.03.14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07800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 smtClean="0">
                <a:latin typeface="+mn-ea"/>
                <a:ea typeface="+mn-ea"/>
              </a:rPr>
              <a:t>Windows </a:t>
            </a:r>
            <a:r>
              <a:rPr lang="en-US" altLang="ko-KR" sz="3600" dirty="0" err="1" smtClean="0">
                <a:latin typeface="+mn-ea"/>
                <a:ea typeface="+mn-ea"/>
              </a:rPr>
              <a:t>os</a:t>
            </a:r>
            <a:r>
              <a:rPr lang="en-US" altLang="ko-KR" sz="3600" dirty="0" smtClean="0">
                <a:latin typeface="+mn-ea"/>
                <a:ea typeface="+mn-ea"/>
              </a:rPr>
              <a:t> </a:t>
            </a:r>
            <a:r>
              <a:rPr lang="ko-KR" altLang="en-US" sz="3600" dirty="0" err="1" smtClean="0">
                <a:latin typeface="+mn-ea"/>
                <a:ea typeface="+mn-ea"/>
              </a:rPr>
              <a:t>무선렌</a:t>
            </a:r>
            <a:r>
              <a:rPr lang="ko-KR" altLang="en-US" sz="3600" dirty="0" smtClean="0">
                <a:latin typeface="+mn-ea"/>
                <a:ea typeface="+mn-ea"/>
              </a:rPr>
              <a:t> 접속방법</a:t>
            </a:r>
            <a:endParaRPr lang="ko-KR" altLang="en-US" sz="3600" dirty="0">
              <a:latin typeface="+mn-ea"/>
              <a:ea typeface="+mn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849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ko-KR" altLang="en-US" dirty="0"/>
              <a:t>남서울대학교 </a:t>
            </a:r>
            <a:r>
              <a:rPr lang="ko-KR" altLang="en-US" dirty="0" smtClean="0"/>
              <a:t>무선 인증클라이언트 </a:t>
            </a:r>
            <a:r>
              <a:rPr lang="ko-KR" altLang="en-US" dirty="0"/>
              <a:t>다운로드 방법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9263" y="1878297"/>
            <a:ext cx="2076450" cy="287655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2251" y="2983197"/>
            <a:ext cx="2362200" cy="6667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656809" y="4754847"/>
            <a:ext cx="31586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buAutoNum type="arabicPeriod"/>
            </a:pPr>
            <a:r>
              <a:rPr lang="ko-KR" altLang="en-US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무선 네트워크 → </a:t>
            </a:r>
            <a:r>
              <a:rPr lang="en-US" altLang="ko-KR" sz="12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NSU_Web_Auth</a:t>
            </a:r>
            <a:r>
              <a:rPr lang="en-US" altLang="ko-KR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b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선택</a:t>
            </a:r>
            <a:endParaRPr lang="en-US" altLang="ko-KR" sz="12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>
              <a:buAutoNum type="arabicPeriod"/>
            </a:pPr>
            <a:r>
              <a:rPr lang="ko-KR" altLang="en-US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연결 버튼 클릭</a:t>
            </a:r>
            <a:endParaRPr lang="ko-KR" altLang="en-US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925632" y="3767619"/>
            <a:ext cx="20954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연결 후 해당 메시지는 무시</a:t>
            </a:r>
            <a:endParaRPr lang="ko-KR" altLang="en-US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오른쪽 화살표 12"/>
          <p:cNvSpPr/>
          <p:nvPr/>
        </p:nvSpPr>
        <p:spPr>
          <a:xfrm>
            <a:off x="5642752" y="3110006"/>
            <a:ext cx="838967" cy="41313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4410159" y="3850409"/>
            <a:ext cx="598810" cy="292713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3319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ko-KR" altLang="en-US" dirty="0"/>
              <a:t>남서울대학교 </a:t>
            </a:r>
            <a:r>
              <a:rPr lang="ko-KR" altLang="en-US" dirty="0" smtClean="0"/>
              <a:t>무선 인증클라이언트 </a:t>
            </a:r>
            <a:r>
              <a:rPr lang="ko-KR" altLang="en-US" dirty="0"/>
              <a:t>다운로드 방법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8204" y="1341878"/>
            <a:ext cx="6600825" cy="42481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34485" y="1203378"/>
            <a:ext cx="22915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Internet Explorer </a:t>
            </a:r>
            <a:r>
              <a:rPr lang="ko-KR" altLang="en-US" sz="1200" b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실행합니다</a:t>
            </a:r>
            <a:r>
              <a:rPr lang="en-US" altLang="ko-KR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200" b="1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850" y="1644790"/>
            <a:ext cx="1295400" cy="59055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1480843" y="1817254"/>
            <a:ext cx="598810" cy="45315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오른쪽 화살표 12"/>
          <p:cNvSpPr/>
          <p:nvPr/>
        </p:nvSpPr>
        <p:spPr>
          <a:xfrm>
            <a:off x="3079042" y="1733498"/>
            <a:ext cx="838967" cy="41313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820294" y="2384815"/>
            <a:ext cx="13564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해당 페이지로</a:t>
            </a:r>
            <a:endParaRPr lang="en-US" altLang="ko-KR" sz="12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200" b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자동 이동합니다</a:t>
            </a:r>
            <a:r>
              <a:rPr lang="en-US" altLang="ko-KR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5219362" y="4519994"/>
            <a:ext cx="2977869" cy="367595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8319642" y="4565291"/>
            <a:ext cx="8547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버튼 클릭</a:t>
            </a:r>
            <a:endParaRPr lang="ko-KR" altLang="en-US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2520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ko-KR" altLang="en-US" dirty="0"/>
              <a:t>남서울대학교 </a:t>
            </a:r>
            <a:r>
              <a:rPr lang="ko-KR" altLang="en-US" dirty="0" smtClean="0"/>
              <a:t>무선 인증클라이언트 </a:t>
            </a:r>
            <a:r>
              <a:rPr lang="ko-KR" altLang="en-US" dirty="0"/>
              <a:t>다운로드 방법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1171" y="1010493"/>
            <a:ext cx="8362950" cy="5257800"/>
          </a:xfrm>
          <a:prstGeom prst="rect">
            <a:avLst/>
          </a:prstGeom>
        </p:spPr>
      </p:pic>
      <p:sp>
        <p:nvSpPr>
          <p:cNvPr id="17" name="직사각형 16"/>
          <p:cNvSpPr/>
          <p:nvPr/>
        </p:nvSpPr>
        <p:spPr>
          <a:xfrm>
            <a:off x="6530273" y="3382471"/>
            <a:ext cx="1545579" cy="440719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7687434" y="5874818"/>
            <a:ext cx="647363" cy="46933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8190170" y="3464330"/>
            <a:ext cx="8547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버튼 클릭</a:t>
            </a:r>
            <a:endParaRPr lang="ko-KR" altLang="en-US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7" name="직선 화살표 연결선 6"/>
          <p:cNvCxnSpPr/>
          <p:nvPr/>
        </p:nvCxnSpPr>
        <p:spPr>
          <a:xfrm flipH="1">
            <a:off x="8011115" y="3741329"/>
            <a:ext cx="598811" cy="2133489"/>
          </a:xfrm>
          <a:prstGeom prst="straightConnector1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8342173" y="5608720"/>
            <a:ext cx="1063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저장 후 실행</a:t>
            </a:r>
            <a:endParaRPr lang="ko-KR" altLang="en-US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64021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ko-KR" altLang="en-US" dirty="0"/>
              <a:t>남서울대학교 </a:t>
            </a:r>
            <a:r>
              <a:rPr lang="ko-KR" altLang="en-US" dirty="0" smtClean="0"/>
              <a:t>무선 인증클라이언트 </a:t>
            </a:r>
            <a:r>
              <a:rPr lang="ko-KR" altLang="en-US" dirty="0"/>
              <a:t>다운로드 방법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918568" y="1030068"/>
            <a:ext cx="490070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다운 받으신</a:t>
            </a:r>
            <a:r>
              <a:rPr lang="en-US" altLang="ko-KR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남서울대학교 </a:t>
            </a:r>
            <a:r>
              <a:rPr lang="ko-KR" altLang="en-US" b="1" dirty="0" err="1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큐빅클라이언트</a:t>
            </a:r>
            <a:r>
              <a:rPr lang="en-US" altLang="ko-KR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  <a:r>
              <a:rPr lang="ko-KR" altLang="en-US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</a:t>
            </a:r>
          </a:p>
          <a:p>
            <a:pPr algn="ctr"/>
            <a:r>
              <a:rPr lang="ko-KR" altLang="en-US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더블클릭하시고</a:t>
            </a:r>
            <a:r>
              <a:rPr lang="en-US" altLang="ko-KR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설치 진행합니다</a:t>
            </a:r>
            <a:r>
              <a:rPr lang="en-US" altLang="ko-KR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6480520" y="1017573"/>
            <a:ext cx="47191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설치 화면 중 언어설정에 </a:t>
            </a:r>
            <a:r>
              <a:rPr lang="en-US" altLang="ko-KR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en-US" altLang="ko-KR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Korean] </a:t>
            </a:r>
            <a:r>
              <a:rPr lang="ko-KR" altLang="en-US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선택하고 </a:t>
            </a:r>
            <a:endParaRPr lang="ko-KR" altLang="en-US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OK</a:t>
            </a:r>
            <a:r>
              <a:rPr lang="ko-KR" altLang="en-US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 누릅니다</a:t>
            </a:r>
            <a:r>
              <a:rPr lang="en-US" altLang="ko-KR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dirty="0"/>
          </a:p>
        </p:txBody>
      </p:sp>
      <p:pic>
        <p:nvPicPr>
          <p:cNvPr id="2" name="그림 1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899319" y="1964079"/>
            <a:ext cx="4939200" cy="3780000"/>
          </a:xfrm>
          <a:prstGeom prst="rect">
            <a:avLst/>
          </a:prstGeom>
        </p:spPr>
      </p:pic>
      <p:pic>
        <p:nvPicPr>
          <p:cNvPr id="5" name="그림 4"/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370493" y="1964079"/>
            <a:ext cx="4939200" cy="3780000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899320" y="2306271"/>
            <a:ext cx="458426" cy="40922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610879" y="4024234"/>
            <a:ext cx="560829" cy="33994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5232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ko-KR" altLang="en-US" dirty="0"/>
              <a:t>남서울대학교 </a:t>
            </a:r>
            <a:r>
              <a:rPr lang="ko-KR" altLang="en-US" dirty="0" smtClean="0"/>
              <a:t>무선 인증클라이언트 </a:t>
            </a:r>
            <a:r>
              <a:rPr lang="ko-KR" altLang="en-US" dirty="0"/>
              <a:t>다운로드 방법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770" y="1965436"/>
            <a:ext cx="4937705" cy="378011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6217" y="1965438"/>
            <a:ext cx="4939200" cy="3778819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978957" y="1142264"/>
            <a:ext cx="48093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다음 버튼을 누르고 설치를 계속 진행합니다</a:t>
            </a:r>
            <a:r>
              <a:rPr lang="en-US" altLang="ko-KR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6571500" y="1003764"/>
            <a:ext cx="47086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위 라이선스에 </a:t>
            </a:r>
            <a:r>
              <a:rPr lang="en-US" altLang="ko-KR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동의합니다</a:t>
            </a:r>
            <a:r>
              <a:rPr lang="en-US" altLang="ko-KR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  <a:r>
              <a:rPr lang="ko-KR" altLang="en-US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 체크하시고 </a:t>
            </a:r>
            <a:endParaRPr lang="en-US" altLang="ko-KR" b="1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동의 버튼을 누르고 설치를 계속 진행합니다</a:t>
            </a:r>
            <a:r>
              <a:rPr lang="en-US" altLang="ko-KR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3600956" y="4522998"/>
            <a:ext cx="610826" cy="33994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9305000" y="4522997"/>
            <a:ext cx="610826" cy="33994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7519995" y="4353024"/>
            <a:ext cx="1018665" cy="16997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1520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ko-KR" altLang="en-US" dirty="0"/>
              <a:t>남서울대학교 </a:t>
            </a:r>
            <a:r>
              <a:rPr lang="ko-KR" altLang="en-US" dirty="0" smtClean="0"/>
              <a:t>무선 인증클라이언트 </a:t>
            </a:r>
            <a:r>
              <a:rPr lang="ko-KR" altLang="en-US" dirty="0"/>
              <a:t>다운로드 방법</a:t>
            </a:r>
          </a:p>
        </p:txBody>
      </p:sp>
      <p:pic>
        <p:nvPicPr>
          <p:cNvPr id="3" name="그림 2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913435" y="1964080"/>
            <a:ext cx="4939200" cy="3780000"/>
          </a:xfrm>
          <a:prstGeom prst="rect">
            <a:avLst/>
          </a:prstGeom>
        </p:spPr>
      </p:pic>
      <p:pic>
        <p:nvPicPr>
          <p:cNvPr id="4" name="그림 3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449269" y="1964079"/>
            <a:ext cx="4939200" cy="3780000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978370" y="1142264"/>
            <a:ext cx="48093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다음 버튼을 누르고 설치를 계속 진행합니다</a:t>
            </a:r>
            <a:r>
              <a:rPr lang="en-US" altLang="ko-KR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6543531" y="1003765"/>
            <a:ext cx="47506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설치 경로를 확인하시거나 변경하시고</a:t>
            </a:r>
            <a:r>
              <a:rPr lang="en-US" altLang="ko-KR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</a:p>
          <a:p>
            <a:r>
              <a:rPr lang="ko-KR" altLang="en-US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설치버튼을 누르고 설치를 계속 진행합니다</a:t>
            </a:r>
            <a:r>
              <a:rPr lang="en-US" altLang="ko-KR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3785394" y="4550753"/>
            <a:ext cx="493713" cy="231591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9291145" y="4550753"/>
            <a:ext cx="493713" cy="231591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5278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ko-KR" altLang="en-US" dirty="0"/>
              <a:t>남서울대학교 </a:t>
            </a:r>
            <a:r>
              <a:rPr lang="ko-KR" altLang="en-US" dirty="0" smtClean="0"/>
              <a:t>무선 인증클라이언트 </a:t>
            </a:r>
            <a:r>
              <a:rPr lang="ko-KR" altLang="en-US" dirty="0"/>
              <a:t>다운로드 방법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1424909" y="1035683"/>
            <a:ext cx="3722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무선 네트워크 검색을 클릭합니다</a:t>
            </a:r>
            <a:r>
              <a:rPr lang="en-US" altLang="ko-KR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7507432" y="1017570"/>
            <a:ext cx="25855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네트워크 검색을 클릭</a:t>
            </a:r>
            <a:endParaRPr lang="ko-KR" altLang="en-US" dirty="0"/>
          </a:p>
        </p:txBody>
      </p:sp>
      <p:pic>
        <p:nvPicPr>
          <p:cNvPr id="8" name="그림 7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4314" y="1964257"/>
            <a:ext cx="3083684" cy="3780000"/>
          </a:xfrm>
          <a:prstGeom prst="rect">
            <a:avLst/>
          </a:prstGeom>
        </p:spPr>
      </p:pic>
      <p:pic>
        <p:nvPicPr>
          <p:cNvPr id="10" name="그림 9"/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8363" y="1964257"/>
            <a:ext cx="3083684" cy="37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392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ko-KR" altLang="en-US" dirty="0"/>
              <a:t>남서울대학교 </a:t>
            </a:r>
            <a:r>
              <a:rPr lang="ko-KR" altLang="en-US" dirty="0" smtClean="0"/>
              <a:t>무선 인증클라이언트 </a:t>
            </a:r>
            <a:r>
              <a:rPr lang="ko-KR" altLang="en-US" dirty="0"/>
              <a:t>다운로드 방법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1262203" y="1063736"/>
            <a:ext cx="412965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NSU_WIFI</a:t>
            </a:r>
            <a:r>
              <a:rPr lang="ko-KR" altLang="en-US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 찾으시면 마우스 </a:t>
            </a:r>
            <a:r>
              <a:rPr lang="ko-KR" altLang="en-US" b="1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우클릭</a:t>
            </a:r>
            <a:endParaRPr lang="en-US" altLang="ko-KR" b="1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후 연결</a:t>
            </a:r>
            <a:r>
              <a:rPr lang="en-US" altLang="ko-KR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en-US" altLang="ko-KR" sz="12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언더바</a:t>
            </a:r>
            <a:r>
              <a:rPr lang="ko-KR" altLang="en-US" sz="12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주의</a:t>
            </a:r>
            <a:r>
              <a:rPr lang="en-US" altLang="ko-KR" sz="12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!)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7389000" y="1063736"/>
            <a:ext cx="28224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학교 포탈 </a:t>
            </a:r>
            <a:r>
              <a:rPr lang="en-US" altLang="ko-KR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ID </a:t>
            </a:r>
            <a:r>
              <a:rPr lang="ko-KR" altLang="en-US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와 </a:t>
            </a:r>
            <a:r>
              <a:rPr lang="en-US" altLang="ko-KR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PW </a:t>
            </a:r>
            <a:r>
              <a:rPr lang="ko-KR" altLang="en-US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입력</a:t>
            </a:r>
            <a:endParaRPr lang="ko-KR" altLang="en-US" dirty="0"/>
          </a:p>
        </p:txBody>
      </p:sp>
      <p:pic>
        <p:nvPicPr>
          <p:cNvPr id="8" name="그림 7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521" y="1964257"/>
            <a:ext cx="3059269" cy="3780000"/>
          </a:xfrm>
          <a:prstGeom prst="rect">
            <a:avLst/>
          </a:prstGeom>
        </p:spPr>
      </p:pic>
      <p:pic>
        <p:nvPicPr>
          <p:cNvPr id="10" name="그림 9"/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0570" y="1964257"/>
            <a:ext cx="3059269" cy="37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801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ko-KR" altLang="en-US" dirty="0"/>
              <a:t>남서울대학교 </a:t>
            </a:r>
            <a:r>
              <a:rPr lang="ko-KR" altLang="en-US" dirty="0" smtClean="0"/>
              <a:t>무선 인증클라이언트 </a:t>
            </a:r>
            <a:r>
              <a:rPr lang="ko-KR" altLang="en-US" dirty="0"/>
              <a:t>다운로드 방법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914770" y="744058"/>
            <a:ext cx="4939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정확한 정보 입력 후 접속에 성공할 시 인증정보를</a:t>
            </a:r>
            <a:endParaRPr lang="ko-KR" altLang="en-US" sz="140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4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확인 할 수 있습니다</a:t>
            </a:r>
            <a:r>
              <a:rPr lang="en-US" altLang="ko-KR" sz="14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algn="ctr"/>
            <a:r>
              <a:rPr lang="ko-KR" altLang="en-US" sz="14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이와 동시에 오른쪽 하단에 “네트워크에 연결되었습니다” </a:t>
            </a:r>
            <a:endParaRPr lang="en-US" altLang="ko-KR" sz="1400" b="1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4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라는 문구가 나타납니다</a:t>
            </a:r>
            <a:r>
              <a:rPr lang="en-US" altLang="ko-KR" sz="14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400" dirty="0"/>
          </a:p>
        </p:txBody>
      </p:sp>
      <p:sp>
        <p:nvSpPr>
          <p:cNvPr id="12" name="직사각형 11"/>
          <p:cNvSpPr/>
          <p:nvPr/>
        </p:nvSpPr>
        <p:spPr>
          <a:xfrm>
            <a:off x="6222124" y="902165"/>
            <a:ext cx="49602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접속해제는 </a:t>
            </a:r>
            <a:r>
              <a:rPr lang="en-US" altLang="ko-KR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해제</a:t>
            </a:r>
            <a:r>
              <a:rPr lang="en-US" altLang="ko-KR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버튼 클릭하면</a:t>
            </a:r>
            <a:endParaRPr lang="en-US" altLang="ko-KR" b="1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접속이 끊어집니다</a:t>
            </a:r>
            <a:r>
              <a:rPr lang="en-US" altLang="ko-KR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dirty="0"/>
          </a:p>
        </p:txBody>
      </p:sp>
      <p:pic>
        <p:nvPicPr>
          <p:cNvPr id="2" name="그림 1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914770" y="1964079"/>
            <a:ext cx="4939200" cy="3780000"/>
          </a:xfrm>
          <a:prstGeom prst="rect">
            <a:avLst/>
          </a:prstGeom>
        </p:spPr>
      </p:pic>
      <p:pic>
        <p:nvPicPr>
          <p:cNvPr id="5" name="그림 4"/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243145" y="1964079"/>
            <a:ext cx="4939200" cy="37800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4745" y="4067175"/>
            <a:ext cx="1419225" cy="1466850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4434745" y="4067175"/>
            <a:ext cx="1419225" cy="146685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9463945" y="2962275"/>
            <a:ext cx="403955" cy="238125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2450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 smtClean="0">
                <a:latin typeface="+mn-ea"/>
                <a:ea typeface="+mn-ea"/>
              </a:rPr>
              <a:t>Mac </a:t>
            </a:r>
            <a:r>
              <a:rPr lang="en-US" altLang="ko-KR" sz="3600" dirty="0" err="1" smtClean="0">
                <a:latin typeface="+mn-ea"/>
                <a:ea typeface="+mn-ea"/>
              </a:rPr>
              <a:t>os</a:t>
            </a:r>
            <a:r>
              <a:rPr lang="en-US" altLang="ko-KR" sz="3600" dirty="0" smtClean="0">
                <a:latin typeface="+mn-ea"/>
                <a:ea typeface="+mn-ea"/>
              </a:rPr>
              <a:t> </a:t>
            </a:r>
            <a:r>
              <a:rPr lang="ko-KR" altLang="en-US" sz="3600" dirty="0" err="1" smtClean="0">
                <a:latin typeface="+mn-ea"/>
                <a:ea typeface="+mn-ea"/>
              </a:rPr>
              <a:t>무선렌</a:t>
            </a:r>
            <a:r>
              <a:rPr lang="ko-KR" altLang="en-US" sz="3600" dirty="0" smtClean="0">
                <a:latin typeface="+mn-ea"/>
                <a:ea typeface="+mn-ea"/>
              </a:rPr>
              <a:t> 접속방법</a:t>
            </a:r>
            <a:endParaRPr lang="ko-KR" altLang="en-US" sz="3600" dirty="0">
              <a:latin typeface="+mn-ea"/>
              <a:ea typeface="+mn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3812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ko-KR" altLang="en-US" dirty="0"/>
              <a:t>남서울대학교 </a:t>
            </a:r>
            <a:r>
              <a:rPr lang="ko-KR" altLang="en-US" dirty="0" smtClean="0"/>
              <a:t>무선 인증클라이언트 </a:t>
            </a:r>
            <a:r>
              <a:rPr lang="ko-KR" altLang="en-US" dirty="0"/>
              <a:t>다운로드 방법</a:t>
            </a:r>
          </a:p>
        </p:txBody>
      </p:sp>
      <p:sp>
        <p:nvSpPr>
          <p:cNvPr id="16" name="object 1"/>
          <p:cNvSpPr/>
          <p:nvPr/>
        </p:nvSpPr>
        <p:spPr>
          <a:xfrm>
            <a:off x="524548" y="609598"/>
            <a:ext cx="11159451" cy="5965373"/>
          </a:xfrm>
          <a:prstGeom prst="rect">
            <a:avLst/>
          </a:prstGeom>
          <a:blipFill>
            <a:blip r:embed="rId2" cstate="print"/>
            <a:srcRect/>
            <a:stretch>
              <a:fillRect t="-15963" b="-16487"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" name="object 4"/>
          <p:cNvSpPr txBox="1"/>
          <p:nvPr/>
        </p:nvSpPr>
        <p:spPr>
          <a:xfrm>
            <a:off x="7665756" y="1068227"/>
            <a:ext cx="2102106" cy="38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9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FFFFFF"/>
                </a:solidFill>
                <a:latin typeface="QAQFON+ë§ì ê³�,Bold"/>
                <a:cs typeface="QAQFON+ë§ì ê³�,Bold"/>
              </a:rPr>
              <a:t>[WiFi]</a:t>
            </a:r>
            <a:r>
              <a:rPr sz="1200" b="1" dirty="0">
                <a:solidFill>
                  <a:srgbClr val="FFFFFF"/>
                </a:solidFill>
                <a:latin typeface="DGSPKE+ë§ì ê³�,Bold"/>
                <a:cs typeface="DGSPKE+ë§ì ê³�,Bold"/>
              </a:rPr>
              <a:t>를 클릭한 다음</a:t>
            </a:r>
            <a:r>
              <a:rPr sz="1200" b="1" dirty="0">
                <a:solidFill>
                  <a:srgbClr val="FFFFFF"/>
                </a:solidFill>
                <a:latin typeface="QAQFON+ë§ì ê³�,Bold"/>
                <a:cs typeface="QAQFON+ë§ì ê³�,Bold"/>
              </a:rPr>
              <a:t>.</a:t>
            </a:r>
          </a:p>
          <a:p>
            <a:pPr marL="0" marR="0">
              <a:lnSpc>
                <a:spcPts val="1439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FFFFFF"/>
                </a:solidFill>
                <a:latin typeface="QAQFON+ë§ì ê³�,Bold"/>
                <a:cs typeface="QAQFON+ë§ì ê³�,Bold"/>
              </a:rPr>
              <a:t>[</a:t>
            </a:r>
            <a:r>
              <a:rPr sz="1200" b="1" dirty="0" smtClean="0">
                <a:solidFill>
                  <a:srgbClr val="FFFFFF"/>
                </a:solidFill>
                <a:cs typeface="QAQFON+ë§ì ê³�,Bold"/>
              </a:rPr>
              <a:t>NSU</a:t>
            </a:r>
            <a:r>
              <a:rPr lang="en-US" sz="1200" b="1" dirty="0" smtClean="0">
                <a:solidFill>
                  <a:srgbClr val="FFFFFF"/>
                </a:solidFill>
                <a:cs typeface="QAQFON+ë§ì ê³�,Bold"/>
              </a:rPr>
              <a:t>_</a:t>
            </a:r>
            <a:r>
              <a:rPr sz="1200" b="1" dirty="0" smtClean="0">
                <a:solidFill>
                  <a:srgbClr val="FFFFFF"/>
                </a:solidFill>
                <a:cs typeface="QAQFON+ë§ì ê³�,Bold"/>
              </a:rPr>
              <a:t>WIFI</a:t>
            </a:r>
            <a:r>
              <a:rPr sz="1200" b="1" dirty="0">
                <a:solidFill>
                  <a:srgbClr val="FFFFFF"/>
                </a:solidFill>
                <a:latin typeface="QAQFON+ë§ì ê³�,Bold"/>
                <a:cs typeface="QAQFON+ë§ì ê³�,Bold"/>
              </a:rPr>
              <a:t>]</a:t>
            </a:r>
            <a:r>
              <a:rPr sz="1200" b="1" dirty="0">
                <a:solidFill>
                  <a:srgbClr val="FFFFFF"/>
                </a:solidFill>
                <a:latin typeface="DGSPKE+ë§ì ê³�,Bold"/>
                <a:cs typeface="DGSPKE+ë§ì ê³�,Bold"/>
              </a:rPr>
              <a:t>를 선택합니다</a:t>
            </a:r>
            <a:r>
              <a:rPr sz="1200" b="1" dirty="0">
                <a:solidFill>
                  <a:srgbClr val="FFFFFF"/>
                </a:solidFill>
                <a:latin typeface="QAQFON+ë§ì ê³�,Bold"/>
                <a:cs typeface="QAQFON+ë§ì ê³�,Bold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97059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ko-KR" altLang="en-US" dirty="0"/>
              <a:t>남서울대학교 </a:t>
            </a:r>
            <a:r>
              <a:rPr lang="ko-KR" altLang="en-US" dirty="0" smtClean="0"/>
              <a:t>무선 인증클라이언트 </a:t>
            </a:r>
            <a:r>
              <a:rPr lang="ko-KR" altLang="en-US" dirty="0"/>
              <a:t>다운로드 방법</a:t>
            </a:r>
          </a:p>
        </p:txBody>
      </p:sp>
      <p:sp>
        <p:nvSpPr>
          <p:cNvPr id="14" name="object 1"/>
          <p:cNvSpPr/>
          <p:nvPr/>
        </p:nvSpPr>
        <p:spPr>
          <a:xfrm>
            <a:off x="29028" y="798285"/>
            <a:ext cx="12162971" cy="6059715"/>
          </a:xfrm>
          <a:prstGeom prst="rect">
            <a:avLst/>
          </a:prstGeom>
          <a:blipFill>
            <a:blip r:embed="rId2" cstate="print"/>
            <a:srcRect/>
            <a:stretch>
              <a:fillRect l="-239" t="-13174" r="-1"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" name="object 4"/>
          <p:cNvSpPr txBox="1"/>
          <p:nvPr/>
        </p:nvSpPr>
        <p:spPr>
          <a:xfrm>
            <a:off x="7709299" y="1160646"/>
            <a:ext cx="2954955" cy="7970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96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FFFFFF"/>
                </a:solidFill>
                <a:latin typeface="QAQFON+ë§ì ê³�,Bold"/>
                <a:cs typeface="QAQFON+ë§ì ê³�,Bold"/>
              </a:rPr>
              <a:t>Username</a:t>
            </a:r>
            <a:r>
              <a:rPr sz="1200" b="1" spc="23" dirty="0">
                <a:solidFill>
                  <a:srgbClr val="FFFFFF"/>
                </a:solidFill>
                <a:latin typeface="QAQFON+ë§ì ê³�,Bold"/>
                <a:cs typeface="QAQFON+ë§ì ê³�,Bold"/>
              </a:rPr>
              <a:t> </a:t>
            </a:r>
            <a:r>
              <a:rPr sz="1200" b="1" dirty="0">
                <a:solidFill>
                  <a:srgbClr val="FFFFFF"/>
                </a:solidFill>
                <a:latin typeface="QAQFON+ë§ì ê³�,Bold"/>
                <a:cs typeface="QAQFON+ë§ì ê³�,Bold"/>
              </a:rPr>
              <a:t>: [</a:t>
            </a:r>
            <a:r>
              <a:rPr sz="1200" b="1" dirty="0">
                <a:solidFill>
                  <a:srgbClr val="FFFFFF"/>
                </a:solidFill>
                <a:latin typeface="DGSPKE+ë§ì ê³�,Bold"/>
                <a:cs typeface="DGSPKE+ë§ì ê³�,Bold"/>
              </a:rPr>
              <a:t>남서울대학교 사용자</a:t>
            </a:r>
            <a:r>
              <a:rPr sz="1200" b="1" dirty="0">
                <a:solidFill>
                  <a:srgbClr val="FFFFFF"/>
                </a:solidFill>
                <a:latin typeface="QAQFON+ë§ì ê³�,Bold"/>
                <a:cs typeface="QAQFON+ë§ì ê³�,Bold"/>
              </a:rPr>
              <a:t>ID]</a:t>
            </a:r>
          </a:p>
          <a:p>
            <a:pPr marL="0" marR="0">
              <a:lnSpc>
                <a:spcPts val="1439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FFFFFF"/>
                </a:solidFill>
                <a:latin typeface="QAQFON+ë§ì ê³�,Bold"/>
                <a:cs typeface="QAQFON+ë§ì ê³�,Bold"/>
              </a:rPr>
              <a:t>Password : [</a:t>
            </a:r>
            <a:r>
              <a:rPr sz="1200" b="1" dirty="0">
                <a:solidFill>
                  <a:srgbClr val="FFFFFF"/>
                </a:solidFill>
                <a:latin typeface="DGSPKE+ë§ì ê³�,Bold"/>
                <a:cs typeface="DGSPKE+ë§ì ê³�,Bold"/>
              </a:rPr>
              <a:t>패스워드</a:t>
            </a:r>
            <a:r>
              <a:rPr sz="1200" b="1" dirty="0">
                <a:solidFill>
                  <a:srgbClr val="FFFFFF"/>
                </a:solidFill>
                <a:latin typeface="QAQFON+ë§ì ê³�,Bold"/>
                <a:cs typeface="QAQFON+ë§ì ê³�,Bold"/>
              </a:rPr>
              <a:t>]</a:t>
            </a:r>
          </a:p>
          <a:p>
            <a:pPr marL="0" marR="0">
              <a:lnSpc>
                <a:spcPts val="1439"/>
              </a:lnSpc>
              <a:spcBef>
                <a:spcPts val="0"/>
              </a:spcBef>
              <a:spcAft>
                <a:spcPts val="0"/>
              </a:spcAft>
            </a:pPr>
            <a:r>
              <a:rPr sz="1200" b="1" dirty="0">
                <a:solidFill>
                  <a:srgbClr val="FFFFFF"/>
                </a:solidFill>
                <a:latin typeface="DGSPKE+ë§ì ê³�,Bold"/>
                <a:cs typeface="DGSPKE+ë§ì ê³�,Bold"/>
              </a:rPr>
              <a:t>모두 입력</a:t>
            </a:r>
            <a:r>
              <a:rPr sz="1200" b="1" spc="10" dirty="0">
                <a:solidFill>
                  <a:srgbClr val="FFFFFF"/>
                </a:solidFill>
                <a:latin typeface="DGSPKE+ë§ì ê³�,Bold"/>
                <a:cs typeface="DGSPKE+ë§ì ê³�,Bold"/>
              </a:rPr>
              <a:t> </a:t>
            </a:r>
            <a:r>
              <a:rPr sz="1200" b="1" dirty="0">
                <a:solidFill>
                  <a:srgbClr val="FFFFFF"/>
                </a:solidFill>
                <a:latin typeface="DGSPKE+ë§ì ê³�,Bold"/>
                <a:cs typeface="DGSPKE+ë§ì ê³�,Bold"/>
              </a:rPr>
              <a:t>후 </a:t>
            </a:r>
            <a:r>
              <a:rPr sz="1200" b="1" dirty="0">
                <a:solidFill>
                  <a:srgbClr val="FFFFFF"/>
                </a:solidFill>
                <a:latin typeface="QAQFON+ë§ì ê³�,Bold"/>
                <a:cs typeface="QAQFON+ë§ì ê³�,Bold"/>
              </a:rPr>
              <a:t>Join</a:t>
            </a:r>
            <a:r>
              <a:rPr sz="1200" b="1" spc="-10" dirty="0">
                <a:solidFill>
                  <a:srgbClr val="FFFFFF"/>
                </a:solidFill>
                <a:latin typeface="QAQFON+ë§ì ê³�,Bold"/>
                <a:cs typeface="QAQFON+ë§ì ê³�,Bold"/>
              </a:rPr>
              <a:t> </a:t>
            </a:r>
            <a:r>
              <a:rPr sz="1200" b="1" dirty="0">
                <a:solidFill>
                  <a:srgbClr val="FFFFFF"/>
                </a:solidFill>
                <a:latin typeface="DGSPKE+ë§ì ê³�,Bold"/>
                <a:cs typeface="DGSPKE+ë§ì ê³�,Bold"/>
              </a:rPr>
              <a:t>을</a:t>
            </a:r>
            <a:r>
              <a:rPr sz="1200" b="1" spc="10" dirty="0">
                <a:solidFill>
                  <a:srgbClr val="FFFFFF"/>
                </a:solidFill>
                <a:latin typeface="DGSPKE+ë§ì ê³�,Bold"/>
                <a:cs typeface="DGSPKE+ë§ì ê³�,Bold"/>
              </a:rPr>
              <a:t> </a:t>
            </a:r>
            <a:r>
              <a:rPr sz="1200" b="1" dirty="0">
                <a:solidFill>
                  <a:srgbClr val="FFFFFF"/>
                </a:solidFill>
                <a:latin typeface="DGSPKE+ë§ì ê³�,Bold"/>
                <a:cs typeface="DGSPKE+ë§ì ê³�,Bold"/>
              </a:rPr>
              <a:t>눌러줍니다</a:t>
            </a:r>
            <a:r>
              <a:rPr sz="1200" b="1" dirty="0">
                <a:solidFill>
                  <a:srgbClr val="FFFFFF"/>
                </a:solidFill>
                <a:latin typeface="QAQFON+ë§ì ê³�,Bold"/>
                <a:cs typeface="QAQFON+ë§ì ê³�,Bold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10268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분할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>
    <a:lnDef>
      <a:spPr>
        <a:ln w="635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TM03457464[[fn=분할]]</Template>
  <TotalTime>1403</TotalTime>
  <Words>258</Words>
  <Application>Microsoft Office PowerPoint</Application>
  <PresentationFormat>와이드스크린</PresentationFormat>
  <Paragraphs>50</Paragraphs>
  <Slides>14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21" baseType="lpstr">
      <vt:lpstr>DGSPKE+ë§ì ê³�,Bold</vt:lpstr>
      <vt:lpstr>QAQFON+ë§ì ê³�,Bold</vt:lpstr>
      <vt:lpstr>맑은 고딕</vt:lpstr>
      <vt:lpstr>휴먼매직체</vt:lpstr>
      <vt:lpstr>Gill Sans MT</vt:lpstr>
      <vt:lpstr>Wingdings 2</vt:lpstr>
      <vt:lpstr>분할</vt:lpstr>
      <vt:lpstr>남서울대학교 무선 인증클라이언트 다운로드 방법</vt:lpstr>
      <vt:lpstr>Windows os 무선렌 접속방법</vt:lpstr>
      <vt:lpstr>남서울대학교 무선 인증클라이언트 다운로드 방법</vt:lpstr>
      <vt:lpstr>남서울대학교 무선 인증클라이언트 다운로드 방법</vt:lpstr>
      <vt:lpstr>남서울대학교 무선 인증클라이언트 다운로드 방법</vt:lpstr>
      <vt:lpstr>남서울대학교 무선 인증클라이언트 다운로드 방법</vt:lpstr>
      <vt:lpstr>남서울대학교 무선 인증클라이언트 다운로드 방법</vt:lpstr>
      <vt:lpstr>남서울대학교 무선 인증클라이언트 다운로드 방법</vt:lpstr>
      <vt:lpstr>남서울대학교 무선 인증클라이언트 다운로드 방법</vt:lpstr>
      <vt:lpstr>남서울대학교 무선 인증클라이언트 다운로드 방법</vt:lpstr>
      <vt:lpstr>남서울대학교 무선 인증클라이언트 다운로드 방법</vt:lpstr>
      <vt:lpstr>Mac os 무선렌 접속방법</vt:lpstr>
      <vt:lpstr>남서울대학교 무선 인증클라이언트 다운로드 방법</vt:lpstr>
      <vt:lpstr>남서울대학교 무선 인증클라이언트 다운로드 방법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남서울대학교 IP재구성 작업</dc:title>
  <dc:creator>김록</dc:creator>
  <cp:lastModifiedBy>nsu</cp:lastModifiedBy>
  <cp:revision>245</cp:revision>
  <cp:lastPrinted>2018-03-02T06:58:26Z</cp:lastPrinted>
  <dcterms:created xsi:type="dcterms:W3CDTF">2017-10-13T06:41:45Z</dcterms:created>
  <dcterms:modified xsi:type="dcterms:W3CDTF">2019-03-18T06:54:04Z</dcterms:modified>
</cp:coreProperties>
</file>