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1" r:id="rId3"/>
    <p:sldId id="392" r:id="rId4"/>
    <p:sldId id="393" r:id="rId5"/>
    <p:sldId id="399" r:id="rId6"/>
    <p:sldId id="394" r:id="rId7"/>
    <p:sldId id="395" r:id="rId8"/>
    <p:sldId id="396" r:id="rId9"/>
    <p:sldId id="397" r:id="rId10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7310" userDrawn="1">
          <p15:clr>
            <a:srgbClr val="A4A3A4"/>
          </p15:clr>
        </p15:guide>
        <p15:guide id="3" pos="3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59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78" y="660"/>
      </p:cViewPr>
      <p:guideLst>
        <p:guide orient="horz" pos="4156"/>
        <p:guide pos="7310"/>
        <p:guide pos="37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6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7958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3" cy="337958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50261120-82C2-4E22-8D11-873C459AB37E}" type="datetimeFigureOut">
              <a:rPr lang="ko-KR" altLang="en-US" smtClean="0"/>
              <a:t>2018-03-02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397806"/>
            <a:ext cx="4275403" cy="337957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3" cy="337957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E2BEB9D3-F279-4594-99AA-38FBA68E2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9124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673" y="0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F6C09946-5A76-4745-8CCF-831BF17351C1}" type="datetimeFigureOut">
              <a:rPr lang="ko-KR" altLang="en-US" smtClean="0"/>
              <a:t>2018-03-02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9" tIns="45514" rIns="91029" bIns="455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558" y="3242106"/>
            <a:ext cx="7891200" cy="2651552"/>
          </a:xfrm>
          <a:prstGeom prst="rect">
            <a:avLst/>
          </a:prstGeom>
        </p:spPr>
        <p:txBody>
          <a:bodyPr vert="horz" lIns="91029" tIns="45514" rIns="91029" bIns="455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397841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673" y="6397841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AC2C97E4-5D47-4409-B066-FE60500941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94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39351"/>
            <a:ext cx="11300036" cy="3814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4549" y="84931"/>
            <a:ext cx="11029616" cy="29027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761957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05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113436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761958"/>
            <a:ext cx="5087073" cy="232570"/>
          </a:xfrm>
        </p:spPr>
        <p:txBody>
          <a:bodyPr anchor="ctr">
            <a:noAutofit/>
          </a:bodyPr>
          <a:lstStyle>
            <a:lvl1pPr marL="0" indent="0">
              <a:buNone/>
              <a:defRPr sz="105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113436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11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39351"/>
            <a:ext cx="11300036" cy="3814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4549" y="84931"/>
            <a:ext cx="11029616" cy="29027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826693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826694"/>
            <a:ext cx="5087073" cy="232570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" name="직사각형 1"/>
          <p:cNvSpPr/>
          <p:nvPr userDrawn="1"/>
        </p:nvSpPr>
        <p:spPr>
          <a:xfrm>
            <a:off x="581194" y="1116701"/>
            <a:ext cx="5393100" cy="548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6217709" y="1116701"/>
            <a:ext cx="5393100" cy="548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445982" y="577146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808219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39351"/>
            <a:ext cx="11300036" cy="3814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4549" y="84931"/>
            <a:ext cx="11029616" cy="29027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826693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445982" y="577146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825798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1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남서울대학교 무선 인증클라이언트 다운로드 방법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2018.01.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80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63" y="1878297"/>
            <a:ext cx="2076450" cy="28765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251" y="2983197"/>
            <a:ext cx="236220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56809" y="4754847"/>
            <a:ext cx="315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무선 네트워크 → </a:t>
            </a:r>
            <a:r>
              <a:rPr lang="en-US" altLang="ko-KR" sz="1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NSU_Web_Auth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연결 버튼 클릭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25632" y="3767619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연결 후 해당 메시지는 무시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오른쪽 화살표 12"/>
          <p:cNvSpPr/>
          <p:nvPr/>
        </p:nvSpPr>
        <p:spPr>
          <a:xfrm>
            <a:off x="5642752" y="3110006"/>
            <a:ext cx="838967" cy="4131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410159" y="3850409"/>
            <a:ext cx="598810" cy="29271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3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204" y="1341878"/>
            <a:ext cx="6600825" cy="42481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4485" y="1203378"/>
            <a:ext cx="2291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Internet Explorer </a:t>
            </a:r>
            <a:r>
              <a:rPr lang="ko-KR" altLang="en-US" sz="12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실행합니다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850" y="1644790"/>
            <a:ext cx="1295400" cy="5905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480843" y="1817254"/>
            <a:ext cx="598810" cy="45315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79042" y="1733498"/>
            <a:ext cx="838967" cy="4131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20294" y="2384815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페이지로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자동 이동합니다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219362" y="4519994"/>
            <a:ext cx="2977869" cy="36759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8319642" y="4565291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2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171" y="1010493"/>
            <a:ext cx="8362950" cy="525780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6530273" y="3382471"/>
            <a:ext cx="1545579" cy="440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687434" y="5874818"/>
            <a:ext cx="647363" cy="4693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8190170" y="3464330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8011115" y="3741329"/>
            <a:ext cx="598811" cy="2133489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342173" y="5608720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저장 후 실행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40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914770" y="1017573"/>
            <a:ext cx="4737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다운받으신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남서울대학교큐빅클라이언트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</a:p>
          <a:p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더블클릭하시고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설치진행합니다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6243145" y="100376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설치화면중언어설정에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[Korean] 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선택하고</a:t>
            </a:r>
          </a:p>
          <a:p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OK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를누릅니다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99319" y="1964079"/>
            <a:ext cx="4939200" cy="3780000"/>
          </a:xfrm>
          <a:prstGeom prst="rect">
            <a:avLst/>
          </a:prstGeom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70493" y="1964079"/>
            <a:ext cx="4939200" cy="37800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899320" y="2306271"/>
            <a:ext cx="458426" cy="40922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610879" y="4024234"/>
            <a:ext cx="560829" cy="3399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2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70" y="1965436"/>
            <a:ext cx="4937705" cy="378011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217" y="1965438"/>
            <a:ext cx="4939200" cy="377881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14770" y="1142265"/>
            <a:ext cx="4400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다음버튼을누르고설치를계속진행합니다</a:t>
            </a:r>
            <a:r>
              <a:rPr lang="en-US" altLang="ko-KR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6243145" y="100376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위라이선스에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체크하시고</a:t>
            </a:r>
            <a:endParaRPr lang="en-US" altLang="ko-KR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동의버튼을누르고설치를계속진행합니다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3600956" y="4522998"/>
            <a:ext cx="610826" cy="3399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305000" y="4522997"/>
            <a:ext cx="610826" cy="3399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519995" y="4353024"/>
            <a:ext cx="1018665" cy="1699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52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3" name="그림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3435" y="1964080"/>
            <a:ext cx="4939200" cy="3780000"/>
          </a:xfrm>
          <a:prstGeom prst="rect">
            <a:avLst/>
          </a:prstGeom>
        </p:spPr>
      </p:pic>
      <p:pic>
        <p:nvPicPr>
          <p:cNvPr id="4" name="그림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449269" y="1964079"/>
            <a:ext cx="4939200" cy="378000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914770" y="1142265"/>
            <a:ext cx="4400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다음버튼을누르고설치를계속진행합니다</a:t>
            </a:r>
            <a:r>
              <a:rPr lang="en-US" altLang="ko-KR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6243145" y="100376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설치경로를확인하시거나변경하시고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설치버튼을누르고설치를계속진행합니다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3785394" y="4550753"/>
            <a:ext cx="493713" cy="2315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291145" y="4550753"/>
            <a:ext cx="493713" cy="2315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52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914770" y="1017570"/>
            <a:ext cx="4945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[NSU-WIFI] 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를클릭하고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접속버튼을누릅니다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6243145" y="100376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사용자계정에남서울대학교사용자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ID</a:t>
            </a:r>
          </a:p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패스워드에남서울대학교패스워드를입력합니다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16556" y="1964257"/>
            <a:ext cx="4939200" cy="3780000"/>
          </a:xfrm>
          <a:prstGeom prst="rect">
            <a:avLst/>
          </a:prstGeom>
        </p:spPr>
      </p:pic>
      <p:pic>
        <p:nvPicPr>
          <p:cNvPr id="10" name="그림 9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05" y="1964257"/>
            <a:ext cx="4939200" cy="378000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3632994" y="2975953"/>
            <a:ext cx="493713" cy="2315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166144" y="3496653"/>
            <a:ext cx="500856" cy="1609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350148" y="3564426"/>
            <a:ext cx="1301851" cy="4360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23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87770" y="744058"/>
            <a:ext cx="57935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정확한정보입력후접속에성공할시인증정보를</a:t>
            </a:r>
            <a:endParaRPr lang="ko-KR" altLang="en-US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확인할수있습니다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이와동시에오른쪽하단에“</a:t>
            </a:r>
            <a:r>
              <a:rPr lang="ko-KR" altLang="en-US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네트워크에연결되었습니다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endParaRPr lang="en-US" altLang="ko-KR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라는문구가나타납니다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6268545" y="90216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접속해제는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해제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버튼클릭하면접속이끊어집니다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4770" y="1964079"/>
            <a:ext cx="4939200" cy="3780000"/>
          </a:xfrm>
          <a:prstGeom prst="rect">
            <a:avLst/>
          </a:prstGeom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45" y="1964079"/>
            <a:ext cx="4939200" cy="378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745" y="4067175"/>
            <a:ext cx="1419225" cy="146685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4434745" y="4067175"/>
            <a:ext cx="1419225" cy="1466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463945" y="2962275"/>
            <a:ext cx="403955" cy="2381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45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분할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TM03457464[[fn=분할]]</Template>
  <TotalTime>1385</TotalTime>
  <Words>135</Words>
  <Application>Microsoft Office PowerPoint</Application>
  <PresentationFormat>와이드스크린</PresentationFormat>
  <Paragraphs>37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맑은 고딕</vt:lpstr>
      <vt:lpstr>휴먼매직체</vt:lpstr>
      <vt:lpstr>Gill Sans MT</vt:lpstr>
      <vt:lpstr>Wingdings 2</vt:lpstr>
      <vt:lpstr>분할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남서울대학교 IP재구성 작업</dc:title>
  <dc:creator>김록</dc:creator>
  <cp:lastModifiedBy>S</cp:lastModifiedBy>
  <cp:revision>239</cp:revision>
  <cp:lastPrinted>2018-03-02T06:58:26Z</cp:lastPrinted>
  <dcterms:created xsi:type="dcterms:W3CDTF">2017-10-13T06:41:45Z</dcterms:created>
  <dcterms:modified xsi:type="dcterms:W3CDTF">2018-03-02T07:33:09Z</dcterms:modified>
</cp:coreProperties>
</file>